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36" autoAdjust="0"/>
  </p:normalViewPr>
  <p:slideViewPr>
    <p:cSldViewPr>
      <p:cViewPr varScale="1">
        <p:scale>
          <a:sx n="99" d="100"/>
          <a:sy n="99" d="100"/>
        </p:scale>
        <p:origin x="-11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83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0759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9721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987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166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77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874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438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133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8841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810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77FA7-64A3-4AA1-9AFB-024845AEA7C8}" type="datetimeFigureOut">
              <a:rPr lang="es-CO" smtClean="0"/>
              <a:t>22/05/2014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0D55D-231C-4983-B1ED-CFB5CB50197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101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Sistemas\AppData\Local\Microsoft\Windows\Temporary Internet Files\Content.IE5\CN39STIO\MP90031388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Sistemas\AppData\Local\Microsoft\Windows\Temporary Internet Files\Content.IE5\MTBFSB8A\MC900303827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744" y="4027561"/>
            <a:ext cx="1810512" cy="61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82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istemas\AppData\Local\Microsoft\Windows\Temporary Internet Files\Content.IE5\CN39STIO\MP90031388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Sistemas\AppData\Local\Microsoft\Windows\Temporary Internet Files\Content.IE5\MTBFSB8A\MC900303827[2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6744" y="3120390"/>
            <a:ext cx="1810512" cy="617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731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Sistemas\AppData\Local\Microsoft\Windows\Temporary Internet Files\Content.IE5\CN39STIO\MP90031388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0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Sistemas\AppData\Local\Microsoft\Windows\Temporary Internet Files\Content.IE5\CN39STIO\MP900313889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6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76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Presentación en pantalla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Sistemas</dc:creator>
  <cp:lastModifiedBy>Sistemas</cp:lastModifiedBy>
  <cp:revision>5</cp:revision>
  <dcterms:created xsi:type="dcterms:W3CDTF">2014-05-20T17:12:14Z</dcterms:created>
  <dcterms:modified xsi:type="dcterms:W3CDTF">2014-05-22T19:30:18Z</dcterms:modified>
</cp:coreProperties>
</file>